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9" r:id="rId3"/>
    <p:sldId id="285" r:id="rId4"/>
    <p:sldId id="280" r:id="rId5"/>
    <p:sldId id="272" r:id="rId6"/>
    <p:sldId id="267" r:id="rId7"/>
    <p:sldId id="266" r:id="rId8"/>
    <p:sldId id="257" r:id="rId9"/>
    <p:sldId id="273" r:id="rId10"/>
    <p:sldId id="274" r:id="rId11"/>
    <p:sldId id="282" r:id="rId12"/>
    <p:sldId id="276" r:id="rId13"/>
    <p:sldId id="283" r:id="rId14"/>
    <p:sldId id="277" r:id="rId15"/>
    <p:sldId id="265" r:id="rId16"/>
    <p:sldId id="284" r:id="rId17"/>
    <p:sldId id="269" r:id="rId18"/>
    <p:sldId id="270" r:id="rId19"/>
    <p:sldId id="259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94660"/>
  </p:normalViewPr>
  <p:slideViewPr>
    <p:cSldViewPr>
      <p:cViewPr varScale="1">
        <p:scale>
          <a:sx n="77" d="100"/>
          <a:sy n="77" d="100"/>
        </p:scale>
        <p:origin x="-118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1EAE4E-66EE-46D9-ACF0-16E75F335575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FC9428C-BBB0-4951-8FB9-46AFC76FA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291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B115FB5-C06E-4151-86FC-9DAEAED73234}" type="datetimeFigureOut">
              <a:rPr lang="en-US" smtClean="0"/>
              <a:pPr/>
              <a:t>7/8/2010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F5F424F-0B55-4DA8-A858-8469186CF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23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424F-0B55-4DA8-A858-8469186CF0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97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1A8A2BD-EB1B-4448-899B-7C0AAE2B87D3}" type="datetimeFigureOut">
              <a:rPr lang="en-US" smtClean="0"/>
              <a:pPr/>
              <a:t>7/8/2010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E753B7-A9AA-4669-A6AF-A75CE69495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wm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Yjqr1xjxy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3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3.wm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80772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Development and Usage of a Dust Explosion Simulator for Teaching Agricultural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077200" cy="1676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Duane </a:t>
            </a:r>
            <a:r>
              <a:rPr lang="en-US" sz="2800" dirty="0" err="1" smtClean="0"/>
              <a:t>Bajema</a:t>
            </a:r>
            <a:r>
              <a:rPr lang="en-US" sz="2800" dirty="0" smtClean="0"/>
              <a:t>, James </a:t>
            </a:r>
            <a:r>
              <a:rPr lang="en-US" sz="2800" dirty="0" err="1" smtClean="0"/>
              <a:t>Korver</a:t>
            </a:r>
            <a:r>
              <a:rPr lang="en-US" sz="2800" dirty="0" smtClean="0"/>
              <a:t>, and Lane Maars</a:t>
            </a:r>
          </a:p>
          <a:p>
            <a:pPr algn="ctr"/>
            <a:r>
              <a:rPr lang="en-US" sz="2800" dirty="0" err="1" smtClean="0"/>
              <a:t>Dordt</a:t>
            </a:r>
            <a:r>
              <a:rPr lang="en-US" sz="2800" dirty="0" smtClean="0"/>
              <a:t> College</a:t>
            </a:r>
          </a:p>
          <a:p>
            <a:pPr algn="ctr"/>
            <a:r>
              <a:rPr lang="en-US" sz="2800" dirty="0" smtClean="0"/>
              <a:t>Sioux Center, Iowa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2010 – 2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on challenge of redesign</a:t>
            </a:r>
          </a:p>
          <a:p>
            <a:endParaRPr lang="en-US" dirty="0"/>
          </a:p>
          <a:p>
            <a:r>
              <a:rPr lang="en-US" dirty="0" smtClean="0"/>
              <a:t>Basis for discussion – how research and development builds on work of others</a:t>
            </a:r>
          </a:p>
          <a:p>
            <a:endParaRPr lang="en-US" dirty="0"/>
          </a:p>
          <a:p>
            <a:r>
              <a:rPr lang="en-US" dirty="0" smtClean="0"/>
              <a:t>Two new students accepted the challenge of to redesign the simulator and curriculum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07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requirements for a dust explosion</a:t>
            </a:r>
          </a:p>
          <a:p>
            <a:endParaRPr lang="en-US" dirty="0"/>
          </a:p>
          <a:p>
            <a:pPr lvl="1"/>
            <a:r>
              <a:rPr lang="en-US" dirty="0" smtClean="0"/>
              <a:t>Dust as fuel</a:t>
            </a:r>
          </a:p>
          <a:p>
            <a:pPr lvl="1"/>
            <a:r>
              <a:rPr lang="en-US" dirty="0" smtClean="0"/>
              <a:t>Dust suspension</a:t>
            </a:r>
          </a:p>
          <a:p>
            <a:pPr lvl="1"/>
            <a:r>
              <a:rPr lang="en-US" dirty="0" smtClean="0"/>
              <a:t>Oxygen</a:t>
            </a:r>
          </a:p>
          <a:p>
            <a:pPr lvl="1"/>
            <a:r>
              <a:rPr lang="en-US" dirty="0" smtClean="0"/>
              <a:t>Ignition source</a:t>
            </a:r>
          </a:p>
          <a:p>
            <a:pPr lvl="1"/>
            <a:r>
              <a:rPr lang="en-US" dirty="0" smtClean="0"/>
              <a:t>Closed area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Video clip – dust and flame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00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clip of function</a:t>
            </a:r>
            <a:endParaRPr lang="en-US" dirty="0"/>
          </a:p>
        </p:txBody>
      </p:sp>
      <p:pic>
        <p:nvPicPr>
          <p:cNvPr id="4" name="Dust Explosion #1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89075" y="1774825"/>
            <a:ext cx="6167438" cy="4625975"/>
          </a:xfrm>
        </p:spPr>
      </p:pic>
    </p:spTree>
    <p:extLst>
      <p:ext uri="{BB962C8B-B14F-4D97-AF65-F5344CB8AC3E}">
        <p14:creationId xmlns:p14="http://schemas.microsoft.com/office/powerpoint/2010/main" xmlns="" val="192997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design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made video that is available on web</a:t>
            </a:r>
          </a:p>
          <a:p>
            <a:endParaRPr lang="en-US" dirty="0"/>
          </a:p>
          <a:p>
            <a:r>
              <a:rPr lang="en-US" dirty="0" smtClean="0"/>
              <a:t>Published on YouTube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www.youtube.com/watch?v=FYjqr1xjxy0</a:t>
            </a:r>
            <a:endParaRPr lang="en-US" dirty="0" smtClean="0"/>
          </a:p>
          <a:p>
            <a:pPr lvl="1"/>
            <a:r>
              <a:rPr lang="en-US" dirty="0" smtClean="0"/>
              <a:t>Dust Explosion Simulator – key word</a:t>
            </a:r>
          </a:p>
          <a:p>
            <a:pPr lvl="1"/>
            <a:endParaRPr lang="en-US" dirty="0"/>
          </a:p>
          <a:p>
            <a:r>
              <a:rPr lang="en-US" dirty="0" smtClean="0"/>
              <a:t>Portion of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71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Basics of Simulator</a:t>
            </a:r>
            <a:endParaRPr lang="en-US" dirty="0"/>
          </a:p>
        </p:txBody>
      </p:sp>
      <p:pic>
        <p:nvPicPr>
          <p:cNvPr id="4" name="Dust Explosion #2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89075" y="1774825"/>
            <a:ext cx="6167438" cy="4625975"/>
          </a:xfrm>
        </p:spPr>
      </p:pic>
    </p:spTree>
    <p:extLst>
      <p:ext uri="{BB962C8B-B14F-4D97-AF65-F5344CB8AC3E}">
        <p14:creationId xmlns:p14="http://schemas.microsoft.com/office/powerpoint/2010/main" xmlns="" val="25852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simulator is very usable and works in a very predictable and safe manner.</a:t>
            </a:r>
          </a:p>
          <a:p>
            <a:endParaRPr lang="en-US" dirty="0" smtClean="0"/>
          </a:p>
          <a:p>
            <a:r>
              <a:rPr lang="en-US" dirty="0" smtClean="0"/>
              <a:t>Testing results showed the curriculum to be successful in increasing student knowledge of dust explosions.</a:t>
            </a:r>
          </a:p>
          <a:p>
            <a:pPr marL="118872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Pre-Test and Post-Test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administered 1 week prior to presentation and 1 week after presentation</a:t>
            </a:r>
          </a:p>
          <a:p>
            <a:endParaRPr lang="en-US" dirty="0"/>
          </a:p>
          <a:p>
            <a:r>
              <a:rPr lang="en-US" dirty="0" smtClean="0"/>
              <a:t>Pre-Test scores = 58.6%</a:t>
            </a:r>
          </a:p>
          <a:p>
            <a:r>
              <a:rPr lang="en-US" dirty="0" smtClean="0"/>
              <a:t>Post-Test scores = 85.8%</a:t>
            </a:r>
          </a:p>
          <a:p>
            <a:endParaRPr lang="en-US" dirty="0"/>
          </a:p>
          <a:p>
            <a:r>
              <a:rPr lang="en-US" dirty="0" smtClean="0"/>
              <a:t>Concerns – Test construction and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02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Areas For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with different types of agricultural dust</a:t>
            </a:r>
          </a:p>
          <a:p>
            <a:pPr lvl="1"/>
            <a:r>
              <a:rPr lang="en-US" dirty="0" smtClean="0"/>
              <a:t>Ex. Sugar, soybean, different kinds of wood dust, and wheat</a:t>
            </a:r>
          </a:p>
          <a:p>
            <a:endParaRPr lang="en-US" dirty="0"/>
          </a:p>
          <a:p>
            <a:r>
              <a:rPr lang="en-US" dirty="0" smtClean="0"/>
              <a:t>Publish information on how to build a simulator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Continue to demonstrate the simulator at local high schools and agriculture safety events to raise awareness of the danger.</a:t>
            </a:r>
          </a:p>
          <a:p>
            <a:pPr marL="11887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– 2009:</a:t>
            </a:r>
          </a:p>
          <a:p>
            <a:pPr lvl="1"/>
            <a:r>
              <a:rPr lang="en-US" dirty="0" smtClean="0"/>
              <a:t>Jon </a:t>
            </a:r>
            <a:r>
              <a:rPr lang="en-US" dirty="0" err="1" smtClean="0"/>
              <a:t>Vankeulen</a:t>
            </a:r>
            <a:r>
              <a:rPr lang="en-US" dirty="0" smtClean="0"/>
              <a:t>, Joel </a:t>
            </a:r>
            <a:r>
              <a:rPr lang="en-US" dirty="0" err="1" smtClean="0"/>
              <a:t>Prins</a:t>
            </a:r>
            <a:r>
              <a:rPr lang="en-US" dirty="0" smtClean="0"/>
              <a:t>, Ben </a:t>
            </a:r>
            <a:r>
              <a:rPr lang="en-US" dirty="0" err="1" smtClean="0"/>
              <a:t>Werkhoven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Students – 2010:</a:t>
            </a:r>
          </a:p>
          <a:p>
            <a:pPr lvl="1"/>
            <a:r>
              <a:rPr lang="en-US" dirty="0" smtClean="0"/>
              <a:t>James </a:t>
            </a:r>
            <a:r>
              <a:rPr lang="en-US" dirty="0" err="1" smtClean="0"/>
              <a:t>Korver</a:t>
            </a:r>
            <a:r>
              <a:rPr lang="en-US" dirty="0" smtClean="0"/>
              <a:t>, Lane Mars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Funding Sources</a:t>
            </a:r>
          </a:p>
          <a:p>
            <a:pPr lvl="1"/>
            <a:r>
              <a:rPr lang="en-US" dirty="0" smtClean="0"/>
              <a:t>Sanford Medical Center of Sheldon, IA</a:t>
            </a:r>
          </a:p>
          <a:p>
            <a:pPr lvl="1"/>
            <a:r>
              <a:rPr lang="en-US" dirty="0"/>
              <a:t>Hull Fire </a:t>
            </a:r>
            <a:r>
              <a:rPr lang="en-US" dirty="0" smtClean="0"/>
              <a:t>Department of Hull, IA</a:t>
            </a:r>
          </a:p>
          <a:p>
            <a:pPr lvl="1"/>
            <a:r>
              <a:rPr lang="en-US" dirty="0" smtClean="0"/>
              <a:t>I-CASH Foundation of Des Moines, IA</a:t>
            </a:r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66" y="1596191"/>
            <a:ext cx="3540934" cy="45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a ½ semester course</a:t>
            </a:r>
          </a:p>
          <a:p>
            <a:pPr marL="11887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Orientation to the Ag Program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Teach agricultural safety</a:t>
            </a:r>
          </a:p>
          <a:p>
            <a:pPr lvl="2"/>
            <a:r>
              <a:rPr lang="en-US" dirty="0" smtClean="0"/>
              <a:t>Want to encourage students to accept their responsibility as future professionals to improve safety record in agriculture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0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Freshmen course – Orientation and Safety</a:t>
            </a:r>
          </a:p>
          <a:p>
            <a:endParaRPr lang="en-US" dirty="0"/>
          </a:p>
          <a:p>
            <a:r>
              <a:rPr lang="en-US" dirty="0" smtClean="0"/>
              <a:t>Junior/Senior course – Directed Study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Students wanted to enhance the freshmen course</a:t>
            </a:r>
          </a:p>
          <a:p>
            <a:endParaRPr lang="en-US" dirty="0" smtClean="0"/>
          </a:p>
          <a:p>
            <a:r>
              <a:rPr lang="en-US" dirty="0"/>
              <a:t>Need and opportunity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18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 Safety course – what do you include? </a:t>
            </a:r>
          </a:p>
          <a:p>
            <a:endParaRPr lang="en-US" dirty="0"/>
          </a:p>
          <a:p>
            <a:r>
              <a:rPr lang="en-US" dirty="0"/>
              <a:t>Dust </a:t>
            </a:r>
            <a:r>
              <a:rPr lang="en-US" dirty="0" smtClean="0"/>
              <a:t>explosion info recently added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/>
              <a:t>Students lack awareness of </a:t>
            </a:r>
            <a:r>
              <a:rPr lang="en-US" dirty="0" smtClean="0"/>
              <a:t>the danger 	-</a:t>
            </a:r>
            <a:r>
              <a:rPr lang="en-US" dirty="0"/>
              <a:t>Recent incidents</a:t>
            </a:r>
          </a:p>
          <a:p>
            <a:pPr marL="118872" indent="0">
              <a:buNone/>
            </a:pPr>
            <a:r>
              <a:rPr lang="en-US" dirty="0"/>
              <a:t>		-school shop</a:t>
            </a:r>
          </a:p>
          <a:p>
            <a:pPr marL="118872" indent="0">
              <a:buNone/>
            </a:pPr>
            <a:r>
              <a:rPr lang="en-US" dirty="0"/>
              <a:t>		-2 local </a:t>
            </a:r>
            <a:r>
              <a:rPr lang="en-US" dirty="0" smtClean="0"/>
              <a:t>elevators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Video shows graphic danger of dust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08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Dust Explosions</a:t>
            </a:r>
            <a:endParaRPr lang="en-US" dirty="0"/>
          </a:p>
        </p:txBody>
      </p:sp>
      <p:pic>
        <p:nvPicPr>
          <p:cNvPr id="4" name="Inferno Clip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89075" y="1774825"/>
            <a:ext cx="6167438" cy="4625975"/>
          </a:xfrm>
        </p:spPr>
      </p:pic>
    </p:spTree>
    <p:extLst>
      <p:ext uri="{BB962C8B-B14F-4D97-AF65-F5344CB8AC3E}">
        <p14:creationId xmlns:p14="http://schemas.microsoft.com/office/powerpoint/2010/main" xmlns="" val="2345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effective delivery of the information</a:t>
            </a:r>
          </a:p>
          <a:p>
            <a:pPr marL="11887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Develop and build a portable simulator for visual effect and improved learning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Develop a curriculum using simulator</a:t>
            </a:r>
          </a:p>
          <a:p>
            <a:endParaRPr lang="en-US" dirty="0"/>
          </a:p>
          <a:p>
            <a:r>
              <a:rPr lang="en-US" dirty="0" smtClean="0"/>
              <a:t>Use simulator and curriculum to deliver 		the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and build a functional simulator</a:t>
            </a:r>
          </a:p>
          <a:p>
            <a:pPr lvl="1"/>
            <a:r>
              <a:rPr lang="en-US" dirty="0"/>
              <a:t>Research existing simulators – UN-L</a:t>
            </a:r>
          </a:p>
          <a:p>
            <a:pPr lvl="1"/>
            <a:r>
              <a:rPr lang="en-US" dirty="0"/>
              <a:t>Make design improvements and </a:t>
            </a:r>
            <a:r>
              <a:rPr lang="en-US" dirty="0" smtClean="0"/>
              <a:t>build a simulator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curriculum and </a:t>
            </a:r>
            <a:r>
              <a:rPr lang="en-US" dirty="0" smtClean="0"/>
              <a:t>implement it</a:t>
            </a:r>
            <a:endParaRPr lang="en-US" dirty="0"/>
          </a:p>
          <a:p>
            <a:pPr marL="768096" lvl="2" indent="0">
              <a:buNone/>
            </a:pPr>
            <a:r>
              <a:rPr lang="en-US" dirty="0"/>
              <a:t>College, High Schools, fire departments, elevators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the simulator and curriculum for educational purposes</a:t>
            </a:r>
          </a:p>
          <a:p>
            <a:pPr lvl="1"/>
            <a:r>
              <a:rPr lang="en-US" dirty="0" smtClean="0"/>
              <a:t>Administer pre-test and post-test evaluations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Made a video for publication on the internet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of three students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simulator 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Functioned but had flaws</a:t>
            </a:r>
          </a:p>
          <a:p>
            <a:pPr lvl="1"/>
            <a:r>
              <a:rPr lang="en-US" dirty="0" smtClean="0"/>
              <a:t>Dust did not go into suspension well</a:t>
            </a:r>
          </a:p>
          <a:p>
            <a:pPr lvl="1"/>
            <a:r>
              <a:rPr lang="en-US" dirty="0" smtClean="0"/>
              <a:t>The quality of the explosions was unpredictable</a:t>
            </a:r>
          </a:p>
          <a:p>
            <a:pPr lvl="1"/>
            <a:r>
              <a:rPr lang="en-US" dirty="0" smtClean="0"/>
              <a:t>Metal and </a:t>
            </a:r>
            <a:r>
              <a:rPr lang="en-US" dirty="0" err="1" smtClean="0"/>
              <a:t>plexiglass</a:t>
            </a:r>
            <a:r>
              <a:rPr lang="en-US" dirty="0" smtClean="0"/>
              <a:t> had warping problems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Disappointment </a:t>
            </a:r>
            <a:r>
              <a:rPr lang="en-US" dirty="0"/>
              <a:t>– project die</a:t>
            </a:r>
            <a:r>
              <a:rPr lang="en-US" dirty="0" smtClean="0"/>
              <a:t>???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47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6186</TotalTime>
  <Words>477</Words>
  <Application>Microsoft Office PowerPoint</Application>
  <PresentationFormat>On-screen Show (4:3)</PresentationFormat>
  <Paragraphs>116</Paragraphs>
  <Slides>19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Student Development and Usage of a Dust Explosion Simulator for Teaching Agricultural Safety</vt:lpstr>
      <vt:lpstr>Background</vt:lpstr>
      <vt:lpstr>Introduction</vt:lpstr>
      <vt:lpstr>Introduction continued</vt:lpstr>
      <vt:lpstr>Dust Explosions</vt:lpstr>
      <vt:lpstr>Objectives</vt:lpstr>
      <vt:lpstr>Methods</vt:lpstr>
      <vt:lpstr>Methods</vt:lpstr>
      <vt:lpstr>Results of three students 2009</vt:lpstr>
      <vt:lpstr>Results 2010 – 2 students</vt:lpstr>
      <vt:lpstr>Fundamentals</vt:lpstr>
      <vt:lpstr>Video clip of function</vt:lpstr>
      <vt:lpstr>Basic design Video</vt:lpstr>
      <vt:lpstr>Basics of Simulator</vt:lpstr>
      <vt:lpstr>Results</vt:lpstr>
      <vt:lpstr>Pre-Test and Post-Test</vt:lpstr>
      <vt:lpstr>Areas For Future Work</vt:lpstr>
      <vt:lpstr>Acknowledgements</vt:lpstr>
      <vt:lpstr>Questions?</vt:lpstr>
    </vt:vector>
  </TitlesOfParts>
  <Company>Dordt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Grain Dust Explosion Simulator</dc:title>
  <dc:creator>Duane Bajema</dc:creator>
  <cp:lastModifiedBy>Your User Name</cp:lastModifiedBy>
  <cp:revision>59</cp:revision>
  <cp:lastPrinted>2010-06-17T18:02:36Z</cp:lastPrinted>
  <dcterms:created xsi:type="dcterms:W3CDTF">2009-11-24T00:09:28Z</dcterms:created>
  <dcterms:modified xsi:type="dcterms:W3CDTF">2010-07-08T16:52:20Z</dcterms:modified>
</cp:coreProperties>
</file>